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16" r:id="rId3"/>
    <p:sldId id="317" r:id="rId4"/>
    <p:sldId id="312" r:id="rId5"/>
    <p:sldId id="318" r:id="rId6"/>
    <p:sldId id="319" r:id="rId7"/>
    <p:sldId id="313" r:id="rId8"/>
    <p:sldId id="261" r:id="rId9"/>
    <p:sldId id="263" r:id="rId10"/>
    <p:sldId id="264" r:id="rId11"/>
    <p:sldId id="320" r:id="rId12"/>
    <p:sldId id="321" r:id="rId13"/>
    <p:sldId id="314" r:id="rId14"/>
    <p:sldId id="322" r:id="rId15"/>
    <p:sldId id="323" r:id="rId16"/>
    <p:sldId id="269" r:id="rId17"/>
    <p:sldId id="324" r:id="rId18"/>
    <p:sldId id="304" r:id="rId19"/>
    <p:sldId id="305" r:id="rId20"/>
    <p:sldId id="309" r:id="rId21"/>
    <p:sldId id="306" r:id="rId22"/>
    <p:sldId id="307" r:id="rId23"/>
    <p:sldId id="308" r:id="rId24"/>
    <p:sldId id="315" r:id="rId25"/>
    <p:sldId id="256" r:id="rId26"/>
    <p:sldId id="257" r:id="rId27"/>
    <p:sldId id="258" r:id="rId28"/>
    <p:sldId id="259" r:id="rId29"/>
    <p:sldId id="260" r:id="rId30"/>
    <p:sldId id="266" r:id="rId31"/>
    <p:sldId id="275" r:id="rId32"/>
    <p:sldId id="265" r:id="rId33"/>
    <p:sldId id="273" r:id="rId34"/>
    <p:sldId id="267" r:id="rId35"/>
    <p:sldId id="270" r:id="rId36"/>
    <p:sldId id="268" r:id="rId37"/>
    <p:sldId id="271" r:id="rId38"/>
    <p:sldId id="274" r:id="rId39"/>
    <p:sldId id="276" r:id="rId40"/>
    <p:sldId id="281" r:id="rId41"/>
    <p:sldId id="277" r:id="rId42"/>
    <p:sldId id="278" r:id="rId43"/>
    <p:sldId id="282" r:id="rId44"/>
    <p:sldId id="280" r:id="rId45"/>
    <p:sldId id="283" r:id="rId46"/>
    <p:sldId id="284" r:id="rId47"/>
    <p:sldId id="289" r:id="rId48"/>
    <p:sldId id="290" r:id="rId49"/>
    <p:sldId id="288" r:id="rId50"/>
    <p:sldId id="272" r:id="rId51"/>
    <p:sldId id="293" r:id="rId52"/>
    <p:sldId id="292" r:id="rId53"/>
    <p:sldId id="286" r:id="rId54"/>
    <p:sldId id="285" r:id="rId55"/>
    <p:sldId id="294" r:id="rId56"/>
    <p:sldId id="295" r:id="rId57"/>
    <p:sldId id="325" r:id="rId5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25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5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1E47-C119-4C1D-88CD-58FFD8ECD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A157E-060B-4C9C-BDB8-A0BF65851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6E58B-C56E-4D09-8D6D-086407C8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6C0C0-70FB-4679-942F-7178EF18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F1CD3-6DB2-4228-B39C-C3981CAC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04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8A96-69F6-4861-9118-8D39FE8A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F1791-B4B4-4823-B92B-F20A44005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CD5BD-4A86-4C80-AF83-D7426DEA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A134-B1B6-480C-8B66-3C6CBE52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DB48F-E236-46DA-8124-D74A99FA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24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6BD6C-403C-4492-AEE8-99B084645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69B0E-8438-4EEA-9EA0-D073494A1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A194E-5609-4C28-BDC3-4C0B250B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F3EAC-7204-421E-B858-07353211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B208-DF3B-4CC8-B489-AC50784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85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E033-1CC3-47BB-83CF-10565304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CF93-5F3B-428E-8300-52BC05954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7A496-6174-420E-B1DF-F372D082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BA393-379B-4D35-AB0A-435DAC52C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D0A0F-1EAF-4073-A73B-4A4D205B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2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CE67-A8C3-48DA-9FD2-CF341E8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2F1CB-1CA8-423F-8BC7-E0A07BAF7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6BAAA-8EA2-4AFC-A46E-FEF6D8FF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07E9-D316-485D-8475-398091AB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1F82-F576-4C90-8F52-CCD449AA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88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98AC-1302-4E74-82F1-E503CC8E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D5EB-F392-43BF-A9C3-280194454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39FA1-689D-497E-B7D7-28762017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DDEA3-1D8F-4F55-84E3-8E2377C7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AB9B2-F69E-4C02-B7BF-CA60ED0F9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E05F0-12D9-41A3-9A6C-A7685B52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613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F6E2-C610-4A91-9226-4533757D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39BFC-FC9A-437E-A0F0-59FA23104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BF8B3-2573-4CF4-9B2B-BC83510D4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AD68D-FB5F-44DE-8581-B9729649D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65275-C5C2-4FE2-9A28-C8FDABD7A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63C794-B047-497A-A08D-3574D617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032875-2DAB-4068-A2E4-DF5AA4D5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E624B0-D36E-4C74-BFA7-7C7CF1B5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40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B381-9361-45A0-8D2F-0B72B04C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804F6-D9E0-41F6-83CE-D03EF4CD1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EBCF0-1353-4A23-8C78-503B5B1FE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D71FF-4BEA-42F0-888E-0CCF9609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03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E11CD-50DD-40D1-B1D7-4E85EB05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2E88F-BCB5-470B-B617-EDCF7335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153E7-FCCA-4A50-8832-860B8A9E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57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3AF1-FCA5-478B-8104-AD079F31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66926-D673-47BB-8F9E-B3499D68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DC338-1D83-4E68-9FAC-2B005C2AF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2F09B-FD33-4215-AD70-12B20B9F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D46E5-F6E0-4032-8706-49B62206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56200-89D1-4740-8A64-6D2B1093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60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EBBC-64D4-4F09-AAD6-CA68D23C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989FC-BDEB-4501-9E4A-A241D19DB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FFD74-134D-43A3-8444-B3EC3FF28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146B3-641E-41A1-A990-7683526B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D2CE8-2D41-42CA-A70A-82EC849B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CD328-81EF-4DD4-9AD7-0E417C52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11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E32CE-8DF6-453E-9E2C-402DF73F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C1843-9E1B-4126-96E1-EC4ADDF11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99598-BED6-4689-9E2F-124DBD742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232F-C3AF-4A17-83D7-E4C971BEE7FB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CBB36-E823-42DE-AE95-FFD633680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86A9C-376D-410F-B0BF-BBA076D6F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A9CD7-29F4-4CE2-9D9C-487E6E19051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74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3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slide" Target="slide27.xml"/><Relationship Id="rId4" Type="http://schemas.openxmlformats.org/officeDocument/2006/relationships/slide" Target="slide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slide" Target="slide3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5" Type="http://schemas.openxmlformats.org/officeDocument/2006/relationships/slide" Target="slide36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ensound-sadday">
            <a:hlinkClick r:id="" action="ppaction://media"/>
            <a:extLst>
              <a:ext uri="{FF2B5EF4-FFF2-40B4-BE49-F238E27FC236}">
                <a16:creationId xmlns:a16="http://schemas.microsoft.com/office/drawing/2014/main" id="{8583E2ED-1972-4A11-B6E8-01A745729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0889" y="6093432"/>
            <a:ext cx="609600" cy="609600"/>
          </a:xfrm>
          <a:prstGeom prst="rect">
            <a:avLst/>
          </a:prstGeom>
        </p:spPr>
      </p:pic>
      <p:sp>
        <p:nvSpPr>
          <p:cNvPr id="7" name="Oval 6">
            <a:hlinkClick r:id="rId6" action="ppaction://hlinksldjump"/>
            <a:extLst>
              <a:ext uri="{FF2B5EF4-FFF2-40B4-BE49-F238E27FC236}">
                <a16:creationId xmlns:a16="http://schemas.microsoft.com/office/drawing/2014/main" id="{85BC337B-7C8A-4597-AD99-4B812A2FE324}"/>
              </a:ext>
            </a:extLst>
          </p:cNvPr>
          <p:cNvSpPr/>
          <p:nvPr/>
        </p:nvSpPr>
        <p:spPr>
          <a:xfrm>
            <a:off x="5825448" y="4479532"/>
            <a:ext cx="763712" cy="801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3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hlinkClick r:id="rId3" action="ppaction://hlinksldjump"/>
            <a:extLst>
              <a:ext uri="{FF2B5EF4-FFF2-40B4-BE49-F238E27FC236}">
                <a16:creationId xmlns:a16="http://schemas.microsoft.com/office/drawing/2014/main" id="{32E2AD6B-8C2E-49DA-8BBD-36A37081D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12" y="5077833"/>
            <a:ext cx="648027" cy="69075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515B976-5B57-4474-AE34-7053FA5975F6}"/>
              </a:ext>
            </a:extLst>
          </p:cNvPr>
          <p:cNvSpPr txBox="1"/>
          <p:nvPr/>
        </p:nvSpPr>
        <p:spPr>
          <a:xfrm>
            <a:off x="1489786" y="4982086"/>
            <a:ext cx="8313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used</a:t>
            </a:r>
            <a:r>
              <a:rPr lang="fr-FR" sz="3200" i="1" dirty="0">
                <a:latin typeface="Abadi Extra Light" panose="020B0604020202020204" pitchFamily="34" charset="0"/>
              </a:rPr>
              <a:t> to </a:t>
            </a:r>
            <a:r>
              <a:rPr lang="fr-FR" sz="3200" i="1" dirty="0" err="1">
                <a:latin typeface="Abadi Extra Light" panose="020B0604020202020204" pitchFamily="34" charset="0"/>
              </a:rPr>
              <a:t>be</a:t>
            </a:r>
            <a:r>
              <a:rPr lang="fr-FR" sz="3200" i="1" dirty="0">
                <a:latin typeface="Abadi Extra Light" panose="020B0604020202020204" pitchFamily="34" charset="0"/>
              </a:rPr>
              <a:t> a clown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know. </a:t>
            </a:r>
            <a:r>
              <a:rPr lang="fr-FR" sz="3200" i="1" dirty="0" err="1">
                <a:latin typeface="Abadi Extra Light" panose="020B0604020202020204" pitchFamily="34" charset="0"/>
              </a:rPr>
              <a:t>Everyone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loved</a:t>
            </a:r>
            <a:r>
              <a:rPr lang="fr-FR" sz="3200" i="1" dirty="0">
                <a:latin typeface="Abadi Extra Light" panose="020B0604020202020204" pitchFamily="34" charset="0"/>
              </a:rPr>
              <a:t> 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C08FB1C-0CE7-4D4C-A55E-818EAF0BCE51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13181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hlinkClick r:id="rId3" action="ppaction://hlinksldjump"/>
            <a:extLst>
              <a:ext uri="{FF2B5EF4-FFF2-40B4-BE49-F238E27FC236}">
                <a16:creationId xmlns:a16="http://schemas.microsoft.com/office/drawing/2014/main" id="{906AED1D-7991-49DF-AA91-C3F142107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84" y="4993487"/>
            <a:ext cx="648027" cy="6907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948BD21-7B19-47F6-B3ED-556D848800BC}"/>
              </a:ext>
            </a:extLst>
          </p:cNvPr>
          <p:cNvSpPr txBox="1"/>
          <p:nvPr/>
        </p:nvSpPr>
        <p:spPr>
          <a:xfrm>
            <a:off x="1528697" y="4800255"/>
            <a:ext cx="64460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But </a:t>
            </a:r>
            <a:r>
              <a:rPr lang="fr-FR" sz="3200" i="1" dirty="0" err="1">
                <a:latin typeface="Abadi Extra Light" panose="020B0604020202020204" pitchFamily="34" charset="0"/>
              </a:rPr>
              <a:t>there’s</a:t>
            </a:r>
            <a:r>
              <a:rPr lang="fr-FR" sz="3200" i="1" dirty="0">
                <a:latin typeface="Abadi Extra Light" panose="020B0604020202020204" pitchFamily="34" charset="0"/>
              </a:rPr>
              <a:t> no job </a:t>
            </a:r>
            <a:r>
              <a:rPr lang="fr-FR" sz="3200" i="1" dirty="0" err="1">
                <a:latin typeface="Abadi Extra Light" panose="020B0604020202020204" pitchFamily="34" charset="0"/>
              </a:rPr>
              <a:t>security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when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you’re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 err="1">
                <a:latin typeface="Abadi Extra Light" panose="020B0604020202020204" pitchFamily="34" charset="0"/>
              </a:rPr>
              <a:t>handing</a:t>
            </a:r>
            <a:r>
              <a:rPr lang="fr-FR" sz="3200" i="1" dirty="0">
                <a:latin typeface="Abadi Extra Light" panose="020B0604020202020204" pitchFamily="34" charset="0"/>
              </a:rPr>
              <a:t> out </a:t>
            </a:r>
            <a:r>
              <a:rPr lang="fr-FR" sz="3200" i="1" dirty="0" err="1">
                <a:latin typeface="Abadi Extra Light" panose="020B0604020202020204" pitchFamily="34" charset="0"/>
              </a:rPr>
              <a:t>balloon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animals</a:t>
            </a:r>
            <a:endParaRPr lang="fr-FR" sz="3200" i="1" dirty="0">
              <a:latin typeface="Abadi Extra Light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B2397C-7D9F-4783-ACD4-D4C4184474F9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1788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131CBC57-5806-4E8B-A8F1-B725896A40B8}"/>
              </a:ext>
            </a:extLst>
          </p:cNvPr>
          <p:cNvSpPr/>
          <p:nvPr/>
        </p:nvSpPr>
        <p:spPr>
          <a:xfrm>
            <a:off x="4698460" y="4562272"/>
            <a:ext cx="1070043" cy="797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0A6BA4AA-9855-4722-BEFC-BC516F8EDD2A}"/>
              </a:ext>
            </a:extLst>
          </p:cNvPr>
          <p:cNvSpPr/>
          <p:nvPr/>
        </p:nvSpPr>
        <p:spPr>
          <a:xfrm>
            <a:off x="1639350" y="671208"/>
            <a:ext cx="2291334" cy="607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035ADF57-C659-449B-9FE4-E1AE36BD32D1}"/>
              </a:ext>
            </a:extLst>
          </p:cNvPr>
          <p:cNvSpPr/>
          <p:nvPr/>
        </p:nvSpPr>
        <p:spPr>
          <a:xfrm>
            <a:off x="9445557" y="3073941"/>
            <a:ext cx="2746443" cy="3784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68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ABC6C9A-778E-4ED1-BFC5-D6E3D2FED431}"/>
              </a:ext>
            </a:extLst>
          </p:cNvPr>
          <p:cNvSpPr/>
          <p:nvPr/>
        </p:nvSpPr>
        <p:spPr>
          <a:xfrm>
            <a:off x="6257793" y="2575249"/>
            <a:ext cx="1327995" cy="5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80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hlinkClick r:id="rId3" action="ppaction://hlinksldjump"/>
            <a:extLst>
              <a:ext uri="{FF2B5EF4-FFF2-40B4-BE49-F238E27FC236}">
                <a16:creationId xmlns:a16="http://schemas.microsoft.com/office/drawing/2014/main" id="{B3112B5A-44EA-437C-8162-77B9B764D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40" y="4990260"/>
            <a:ext cx="857839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49824C-DC10-47C6-BB16-9CB0BE84AB8E}"/>
              </a:ext>
            </a:extLst>
          </p:cNvPr>
          <p:cNvSpPr txBox="1"/>
          <p:nvPr/>
        </p:nvSpPr>
        <p:spPr>
          <a:xfrm>
            <a:off x="1715409" y="4827442"/>
            <a:ext cx="5522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lost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my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balloon</a:t>
            </a:r>
            <a:r>
              <a:rPr lang="fr-FR" sz="3200" i="1" dirty="0">
                <a:latin typeface="Abadi Extra Light" panose="020B0604020202020204" pitchFamily="34" charset="0"/>
              </a:rPr>
              <a:t> but </a:t>
            </a:r>
            <a:r>
              <a:rPr lang="fr-FR" sz="3200" i="1" dirty="0" err="1">
                <a:latin typeface="Abadi Extra Light" panose="020B0604020202020204" pitchFamily="34" charset="0"/>
              </a:rPr>
              <a:t>mum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seems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 err="1">
                <a:latin typeface="Abadi Extra Light" panose="020B0604020202020204" pitchFamily="34" charset="0"/>
              </a:rPr>
              <a:t>too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busy</a:t>
            </a:r>
            <a:r>
              <a:rPr lang="fr-FR" sz="3200" i="1" dirty="0">
                <a:latin typeface="Abadi Extra Light" panose="020B0604020202020204" pitchFamily="34" charset="0"/>
              </a:rPr>
              <a:t> to notice…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2A23BB8-E2A7-4DB9-9C65-A313E0DEF292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12046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B14AAD11-8FA4-46E6-BB42-52B5B6A5AAAD}"/>
              </a:ext>
            </a:extLst>
          </p:cNvPr>
          <p:cNvSpPr/>
          <p:nvPr/>
        </p:nvSpPr>
        <p:spPr>
          <a:xfrm>
            <a:off x="4679004" y="4581728"/>
            <a:ext cx="1070043" cy="778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FA5BDEC9-C250-4977-A96F-B8DDA7D17FB8}"/>
              </a:ext>
            </a:extLst>
          </p:cNvPr>
          <p:cNvSpPr/>
          <p:nvPr/>
        </p:nvSpPr>
        <p:spPr>
          <a:xfrm>
            <a:off x="1639350" y="671208"/>
            <a:ext cx="2291334" cy="607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4AAB7A56-323C-434A-B08C-8CFBCA4F96EA}"/>
              </a:ext>
            </a:extLst>
          </p:cNvPr>
          <p:cNvSpPr/>
          <p:nvPr/>
        </p:nvSpPr>
        <p:spPr>
          <a:xfrm>
            <a:off x="9445557" y="3073941"/>
            <a:ext cx="2746443" cy="3784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43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5C052A4C-7CB1-4C18-9560-87510168E8E8}"/>
              </a:ext>
            </a:extLst>
          </p:cNvPr>
          <p:cNvSpPr/>
          <p:nvPr/>
        </p:nvSpPr>
        <p:spPr>
          <a:xfrm>
            <a:off x="5479044" y="3566933"/>
            <a:ext cx="2779740" cy="724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9BB1BEC0-D01D-4F3C-8995-26DB8EEFB7DE}"/>
              </a:ext>
            </a:extLst>
          </p:cNvPr>
          <p:cNvSpPr/>
          <p:nvPr/>
        </p:nvSpPr>
        <p:spPr>
          <a:xfrm>
            <a:off x="5479044" y="2704289"/>
            <a:ext cx="2779740" cy="724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32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hlinkClick r:id="rId3" action="ppaction://hlinksldjump"/>
            <a:extLst>
              <a:ext uri="{FF2B5EF4-FFF2-40B4-BE49-F238E27FC236}">
                <a16:creationId xmlns:a16="http://schemas.microsoft.com/office/drawing/2014/main" id="{3DA7470F-3D02-466E-A0A8-41F410FB5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52" y="5140237"/>
            <a:ext cx="675464" cy="72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26C27BB-6BF9-4773-906C-E7BBE95DA4D1}"/>
              </a:ext>
            </a:extLst>
          </p:cNvPr>
          <p:cNvSpPr txBox="1"/>
          <p:nvPr/>
        </p:nvSpPr>
        <p:spPr>
          <a:xfrm>
            <a:off x="1542844" y="4783019"/>
            <a:ext cx="74943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 err="1">
                <a:latin typeface="Abadi Extra Light" panose="020B0604020202020204" pitchFamily="34" charset="0"/>
              </a:rPr>
              <a:t>Thank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mister</a:t>
            </a:r>
            <a:r>
              <a:rPr lang="fr-FR" sz="3200" i="1" dirty="0">
                <a:latin typeface="Abadi Extra Light" panose="020B0604020202020204" pitchFamily="34" charset="0"/>
              </a:rPr>
              <a:t>. I </a:t>
            </a:r>
            <a:r>
              <a:rPr lang="fr-FR" sz="3200" i="1" dirty="0" err="1">
                <a:latin typeface="Abadi Extra Light" panose="020B0604020202020204" pitchFamily="34" charset="0"/>
              </a:rPr>
              <a:t>wonder</a:t>
            </a:r>
            <a:r>
              <a:rPr lang="fr-FR" sz="3200" i="1" dirty="0">
                <a:latin typeface="Abadi Extra Light" panose="020B0604020202020204" pitchFamily="34" charset="0"/>
              </a:rPr>
              <a:t> how </a:t>
            </a:r>
            <a:r>
              <a:rPr lang="fr-FR" sz="3200" i="1" dirty="0" err="1">
                <a:latin typeface="Abadi Extra Light" panose="020B0604020202020204" pitchFamily="34" charset="0"/>
              </a:rPr>
              <a:t>old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is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too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old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>
                <a:latin typeface="Abadi Extra Light" panose="020B0604020202020204" pitchFamily="34" charset="0"/>
              </a:rPr>
              <a:t>to </a:t>
            </a:r>
            <a:r>
              <a:rPr lang="fr-FR" sz="3200" i="1" dirty="0" err="1">
                <a:latin typeface="Abadi Extra Light" panose="020B0604020202020204" pitchFamily="34" charset="0"/>
              </a:rPr>
              <a:t>enjoy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balloons</a:t>
            </a:r>
            <a:r>
              <a:rPr lang="fr-FR" sz="3200" i="1" dirty="0">
                <a:latin typeface="Abadi Extra Light" panose="020B0604020202020204" pitchFamily="34" charset="0"/>
              </a:rPr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DF09F8-AA49-4B54-88B2-77366375F43C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143263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hlinkClick r:id="rId3" action="ppaction://hlinksldjump"/>
            <a:extLst>
              <a:ext uri="{FF2B5EF4-FFF2-40B4-BE49-F238E27FC236}">
                <a16:creationId xmlns:a16="http://schemas.microsoft.com/office/drawing/2014/main" id="{E6803B46-E769-41A2-98D0-85A8C9C9A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468" y="5063675"/>
            <a:ext cx="675464" cy="72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3947639-543D-4D7A-80EF-1EBBE412D06B}"/>
              </a:ext>
            </a:extLst>
          </p:cNvPr>
          <p:cNvSpPr txBox="1"/>
          <p:nvPr/>
        </p:nvSpPr>
        <p:spPr>
          <a:xfrm>
            <a:off x="1660800" y="5063675"/>
            <a:ext cx="5729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don’t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think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i’ll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ever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grow</a:t>
            </a:r>
            <a:r>
              <a:rPr lang="fr-FR" sz="3200" i="1" dirty="0">
                <a:latin typeface="Abadi Extra Light" panose="020B0604020202020204" pitchFamily="34" charset="0"/>
              </a:rPr>
              <a:t> out of </a:t>
            </a:r>
            <a:r>
              <a:rPr lang="fr-FR" sz="3200" i="1" dirty="0" err="1">
                <a:latin typeface="Abadi Extra Light" panose="020B0604020202020204" pitchFamily="34" charset="0"/>
              </a:rPr>
              <a:t>it</a:t>
            </a:r>
            <a:r>
              <a:rPr lang="fr-FR" sz="3200" i="1" dirty="0">
                <a:latin typeface="Abadi Extra Light" panose="020B0604020202020204" pitchFamily="34" charset="0"/>
              </a:rPr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A06CA8-085F-4FFE-B68B-8D82A5C523A4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267671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ransport, aéronef, silhouette&#10;&#10;Description générée automatiquement">
            <a:extLst>
              <a:ext uri="{FF2B5EF4-FFF2-40B4-BE49-F238E27FC236}">
                <a16:creationId xmlns:a16="http://schemas.microsoft.com/office/drawing/2014/main" id="{54803C8A-58E5-412E-A259-20D696A0A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0" y="1236526"/>
            <a:ext cx="3434281" cy="4384947"/>
          </a:xfrm>
          <a:prstGeom prst="rect">
            <a:avLst/>
          </a:prstGeom>
        </p:spPr>
      </p:pic>
      <p:pic>
        <p:nvPicPr>
          <p:cNvPr id="11" name="Image 10">
            <a:hlinkClick r:id="rId4" action="ppaction://hlinksldjump"/>
            <a:extLst>
              <a:ext uri="{FF2B5EF4-FFF2-40B4-BE49-F238E27FC236}">
                <a16:creationId xmlns:a16="http://schemas.microsoft.com/office/drawing/2014/main" id="{6031DBC4-846B-4D97-B273-7A3382351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19" y="5093973"/>
            <a:ext cx="675464" cy="72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986F7C1-8255-496F-B293-5BCF22E7AB7E}"/>
              </a:ext>
            </a:extLst>
          </p:cNvPr>
          <p:cNvSpPr txBox="1"/>
          <p:nvPr/>
        </p:nvSpPr>
        <p:spPr>
          <a:xfrm>
            <a:off x="1458432" y="4823153"/>
            <a:ext cx="65274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You look like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need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it</a:t>
            </a:r>
            <a:r>
              <a:rPr lang="fr-FR" sz="3200" i="1" dirty="0">
                <a:latin typeface="Abadi Extra Light" panose="020B0604020202020204" pitchFamily="34" charset="0"/>
              </a:rPr>
              <a:t> more </a:t>
            </a:r>
            <a:r>
              <a:rPr lang="fr-FR" sz="3200" i="1" dirty="0" err="1">
                <a:latin typeface="Abadi Extra Light" panose="020B0604020202020204" pitchFamily="34" charset="0"/>
              </a:rPr>
              <a:t>than</a:t>
            </a:r>
            <a:r>
              <a:rPr lang="fr-FR" sz="3200" i="1" dirty="0">
                <a:latin typeface="Abadi Extra Light" panose="020B0604020202020204" pitchFamily="34" charset="0"/>
              </a:rPr>
              <a:t> me.</a:t>
            </a:r>
          </a:p>
          <a:p>
            <a:r>
              <a:rPr lang="fr-FR" sz="3200" i="1" dirty="0">
                <a:latin typeface="Abadi Extra Light" panose="020B0604020202020204" pitchFamily="34" charset="0"/>
              </a:rPr>
              <a:t>Have </a:t>
            </a:r>
            <a:r>
              <a:rPr lang="fr-FR" sz="3200" i="1" dirty="0" err="1">
                <a:latin typeface="Abadi Extra Light" panose="020B0604020202020204" pitchFamily="34" charset="0"/>
              </a:rPr>
              <a:t>my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balloon</a:t>
            </a:r>
            <a:r>
              <a:rPr lang="fr-FR" sz="3200" i="1" dirty="0">
                <a:latin typeface="Abadi Extra Light" panose="020B0604020202020204" pitchFamily="34" charset="0"/>
              </a:rPr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F12400-B11E-433D-981F-7D65E350BC8A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31273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59 -0.00394 L -0.01159 -0.00394 C -0.01328 -0.00046 -0.01472 0.00347 -0.01667 0.00648 C -0.01732 0.00764 -0.01849 0.00694 -0.01914 0.0081 C -0.01979 0.00903 -0.01927 0.01157 -0.01992 0.0125 C -0.02136 0.01435 -0.02331 0.01435 -0.025 0.01551 L -0.02748 0.0169 C -0.02865 0.01852 -0.02956 0.02037 -0.03086 0.0213 C -0.03242 0.02269 -0.03425 0.02292 -0.03581 0.02431 C -0.03698 0.02523 -0.03802 0.02639 -0.03919 0.02731 C -0.04076 0.02847 -0.04414 0.03032 -0.04414 0.03032 C -0.04466 0.03171 -0.04505 0.03356 -0.04584 0.03472 C -0.04649 0.03565 -0.04753 0.03588 -0.04831 0.03611 C -0.04961 0.03681 -0.05287 0.03796 -0.05417 0.03912 C -0.05508 0.04005 -0.05573 0.04144 -0.05664 0.04213 C -0.05781 0.04306 -0.06315 0.04468 -0.06419 0.04514 C -0.06498 0.04537 -0.06576 0.0463 -0.06667 0.04653 C -0.0694 0.04769 -0.07227 0.04838 -0.075 0.04954 C -0.07761 0.05046 -0.07969 0.05185 -0.08242 0.05255 C -0.08607 0.05324 -0.08972 0.05347 -0.09336 0.05394 C -0.10443 0.05347 -0.1155 0.0537 -0.12669 0.05255 C -0.12839 0.05231 -0.12995 0.05023 -0.13164 0.04954 C -0.13698 0.04769 -0.14232 0.04884 -0.14753 0.04514 C -0.1487 0.04421 -0.15235 0.04144 -0.15417 0.04074 C -0.15742 0.03912 -0.16081 0.03843 -0.16419 0.03773 C -0.16498 0.03681 -0.16576 0.03542 -0.16667 0.03472 C -0.16849 0.0331 -0.17162 0.03241 -0.17331 0.03171 C -0.17448 0.03125 -0.17552 0.03079 -0.17669 0.03032 C -0.17748 0.02917 -0.17826 0.02801 -0.17917 0.02731 C -0.17995 0.02662 -0.18073 0.02616 -0.18164 0.02593 C -0.18294 0.02523 -0.1862 0.02407 -0.1875 0.02292 C -0.18841 0.02199 -0.18906 0.0206 -0.18998 0.01991 C -0.19102 0.01898 -0.19219 0.01898 -0.19336 0.01852 C -0.19414 0.01806 -0.19492 0.01736 -0.19584 0.0169 C -0.20013 0.00903 -0.1961 0.01481 -0.20248 0.01111 C -0.2069 0.00833 -0.20469 0.00833 -0.20834 0.00509 C -0.20912 0.0044 -0.21003 0.00417 -0.21081 0.0037 C -0.21888 -0.00255 -0.20977 0.0044 -0.21667 -0.00394 C -0.21732 -0.00463 -0.21836 -0.00486 -0.21914 -0.00532 C -0.22018 -0.00671 -0.22136 -0.00833 -0.22253 -0.00972 C -0.22331 -0.01088 -0.22422 -0.01157 -0.225 -0.01273 C -0.22891 -0.01852 -0.22617 -0.01528 -0.22917 -0.02153 C -0.22995 -0.02315 -0.23086 -0.02454 -0.23164 -0.02616 C -0.2319 -0.02801 -0.2319 -0.03032 -0.23242 -0.03194 C -0.23307 -0.0338 -0.23451 -0.03449 -0.23503 -0.03634 C -0.23763 -0.04699 -0.23581 -0.04676 -0.2375 -0.05579 C -0.23789 -0.05787 -0.23854 -0.05972 -0.23919 -0.06157 C -0.2388 -0.07847 -0.23959 -0.0912 -0.2375 -0.10602 C -0.23607 -0.11644 -0.23737 -0.1037 -0.23503 -0.11644 C -0.23425 -0.12037 -0.23373 -0.12431 -0.23334 -0.12824 C -0.23307 -0.13079 -0.23321 -0.13356 -0.23242 -0.13565 C -0.23203 -0.13727 -0.23086 -0.13773 -0.22995 -0.13866 C -0.22787 -0.14977 -0.23099 -0.13657 -0.22669 -0.14606 C -0.22604 -0.14722 -0.2263 -0.14931 -0.22578 -0.15046 C -0.22487 -0.15255 -0.22344 -0.15324 -0.22253 -0.15509 C -0.21693 -0.16481 -0.225 -0.1544 -0.21836 -0.1625 C -0.21354 -0.17523 -0.21992 -0.16019 -0.21419 -0.16829 C -0.21341 -0.16944 -0.21315 -0.17153 -0.2125 -0.17269 C -0.21172 -0.17407 -0.21068 -0.17454 -0.21003 -0.17569 C -0.20912 -0.17708 -0.20847 -0.17894 -0.20742 -0.18009 C -0.20677 -0.18102 -0.20573 -0.18102 -0.20495 -0.18171 C -0.19479 -0.18958 -0.20755 -0.18009 -0.19909 -0.1875 C -0.19831 -0.18843 -0.1974 -0.18843 -0.19662 -0.18912 C -0.19362 -0.19144 -0.19336 -0.19213 -0.19076 -0.19491 C -0.18581 -0.19444 -0.18073 -0.19444 -0.17578 -0.19352 C -0.17409 -0.19329 -0.17175 -0.19144 -0.16992 -0.19051 C -0.1681 -0.18958 -0.16615 -0.18843 -0.16419 -0.1875 C -0.16133 -0.18634 -0.15847 -0.18634 -0.15586 -0.18472 C -0.15495 -0.18426 -0.15404 -0.1838 -0.15326 -0.1831 C -0.15248 -0.18241 -0.15169 -0.18125 -0.15078 -0.18009 C -0.14935 -0.17269 -0.14818 -0.16644 -0.14753 -0.15787 C -0.14714 -0.1544 -0.14688 -0.15116 -0.14662 -0.14769 C -0.14636 -0.14306 -0.14623 -0.13866 -0.14584 -0.13426 C -0.14505 -0.12639 -0.14336 -0.11065 -0.14336 -0.11065 C -0.14297 -0.10116 -0.14245 -0.09167 -0.14245 -0.08241 C -0.14245 -0.0706 -0.14284 -0.05856 -0.14336 -0.04676 C -0.14349 -0.04282 -0.14375 -0.03889 -0.14414 -0.03495 C -0.1444 -0.03125 -0.14492 -0.02662 -0.14584 -0.02315 C -0.14636 -0.02106 -0.14688 -0.01898 -0.14753 -0.01713 C -0.14792 -0.01551 -0.14831 -0.01389 -0.14909 -0.01273 C -0.15013 -0.01134 -0.1513 -0.01065 -0.15248 -0.00972 C -0.1569 0.00208 -0.15104 -0.01227 -0.15664 -0.00231 C -0.1599 0.00347 -0.15755 0.00856 -0.16419 0.0125 L -0.16914 0.01551 C -0.16966 0.0169 -0.17005 0.01875 -0.17084 0.01991 C -0.17162 0.02106 -0.17591 0.02338 -0.17748 0.02431 C -0.178 0.02593 -0.17839 0.02755 -0.17917 0.0287 C -0.17982 0.03009 -0.18086 0.03079 -0.18164 0.03171 C -0.18607 0.03727 -0.18347 0.03519 -0.1875 0.03773 C -0.18828 0.03912 -0.18906 0.04097 -0.18998 0.04213 C -0.19401 0.04722 -0.19219 0.04329 -0.19584 0.04653 C -0.19675 0.04745 -0.1974 0.04861 -0.19831 0.04954 C -0.19935 0.05069 -0.20052 0.05162 -0.20169 0.05255 C -0.20222 0.05394 -0.20248 0.05579 -0.20326 0.05694 C -0.20443 0.05856 -0.21081 0.05995 -0.21081 0.05995 C -0.21185 0.06134 -0.21289 0.06319 -0.21419 0.06435 C -0.21615 0.0662 -0.22005 0.06782 -0.22253 0.06875 C -0.22331 0.07037 -0.22396 0.07222 -0.225 0.07315 C -0.22617 0.07431 -0.22774 0.07407 -0.22917 0.07477 C -0.23021 0.07523 -0.23138 0.07569 -0.23242 0.07616 C -0.23334 0.07731 -0.23412 0.07847 -0.23503 0.07917 C -0.23763 0.08125 -0.2405 0.08241 -0.24336 0.08356 C -0.24414 0.08472 -0.24492 0.08588 -0.24584 0.08657 C -0.24662 0.08727 -0.24766 0.08704 -0.24831 0.08796 C -0.25339 0.09722 -0.24662 0.0919 -0.25248 0.09537 C -0.25352 0.09745 -0.25456 0.09977 -0.25586 0.10139 C -0.25651 0.10231 -0.25755 0.10208 -0.25834 0.10301 C -0.25925 0.1037 -0.26003 0.10486 -0.26081 0.10579 C -0.26263 0.11551 -0.26003 0.10602 -0.26419 0.11181 C -0.26953 0.11944 -0.26198 0.11389 -0.26836 0.11782 C -0.26862 0.11968 -0.26836 0.12222 -0.26914 0.12361 C -0.26992 0.125 -0.27136 0.12431 -0.27253 0.12523 C -0.27709 0.1287 -0.27305 0.12801 -0.27656 0.12801 " pathEditMode="relative" ptsTypes="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F464FC0-B686-4494-9A1F-083E3EE62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0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F74C388-3B0F-4318-A741-6D3AB1A1F8FB}"/>
              </a:ext>
            </a:extLst>
          </p:cNvPr>
          <p:cNvSpPr txBox="1"/>
          <p:nvPr/>
        </p:nvSpPr>
        <p:spPr>
          <a:xfrm>
            <a:off x="1575683" y="4860699"/>
            <a:ext cx="5630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That man </a:t>
            </a:r>
            <a:r>
              <a:rPr lang="fr-FR" sz="3200" i="1" dirty="0" err="1">
                <a:latin typeface="Abadi Extra Light" panose="020B0604020202020204" pitchFamily="34" charset="0"/>
              </a:rPr>
              <a:t>looked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sad</a:t>
            </a:r>
            <a:r>
              <a:rPr lang="fr-FR" sz="3200" i="1" dirty="0">
                <a:latin typeface="Abadi Extra Light" panose="020B0604020202020204" pitchFamily="34" charset="0"/>
              </a:rPr>
              <a:t>… </a:t>
            </a:r>
            <a:r>
              <a:rPr lang="fr-FR" sz="3200" i="1" dirty="0" err="1">
                <a:latin typeface="Abadi Extra Light" panose="020B0604020202020204" pitchFamily="34" charset="0"/>
              </a:rPr>
              <a:t>I’m</a:t>
            </a:r>
            <a:r>
              <a:rPr lang="fr-FR" sz="3200" i="1" dirty="0">
                <a:latin typeface="Abadi Extra Light" panose="020B0604020202020204" pitchFamily="34" charset="0"/>
              </a:rPr>
              <a:t> happy</a:t>
            </a:r>
          </a:p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could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make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him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smile</a:t>
            </a:r>
            <a:r>
              <a:rPr lang="fr-FR" sz="3200" i="1" dirty="0">
                <a:latin typeface="Abadi Extra Light" panose="020B0604020202020204" pitchFamily="34" charset="0"/>
              </a:rPr>
              <a:t>.</a:t>
            </a:r>
          </a:p>
        </p:txBody>
      </p:sp>
      <p:pic>
        <p:nvPicPr>
          <p:cNvPr id="8" name="Image 7">
            <a:hlinkClick r:id="rId3" action="ppaction://hlinksldjump"/>
            <a:extLst>
              <a:ext uri="{FF2B5EF4-FFF2-40B4-BE49-F238E27FC236}">
                <a16:creationId xmlns:a16="http://schemas.microsoft.com/office/drawing/2014/main" id="{598C0A28-806F-47AA-B08B-CA8CD719A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85" y="5039308"/>
            <a:ext cx="675464" cy="72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86A03AB-00E3-4580-80B1-624FFBD63B5C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233007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3" action="ppaction://hlinksldjump"/>
            <a:extLst>
              <a:ext uri="{FF2B5EF4-FFF2-40B4-BE49-F238E27FC236}">
                <a16:creationId xmlns:a16="http://schemas.microsoft.com/office/drawing/2014/main" id="{1A8FEF07-3578-42AA-B35F-39FC1D2B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582" y="5108024"/>
            <a:ext cx="675464" cy="72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526E89-36EC-4B78-A397-06A240171662}"/>
              </a:ext>
            </a:extLst>
          </p:cNvPr>
          <p:cNvSpPr txBox="1"/>
          <p:nvPr/>
        </p:nvSpPr>
        <p:spPr>
          <a:xfrm>
            <a:off x="1722779" y="5028023"/>
            <a:ext cx="6284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 err="1">
                <a:latin typeface="Abadi Extra Light" panose="020B0604020202020204" pitchFamily="34" charset="0"/>
              </a:rPr>
              <a:t>Hah</a:t>
            </a:r>
            <a:r>
              <a:rPr lang="fr-FR" sz="3200" i="1" dirty="0">
                <a:latin typeface="Abadi Extra Light" panose="020B0604020202020204" pitchFamily="34" charset="0"/>
              </a:rPr>
              <a:t>, </a:t>
            </a:r>
            <a:r>
              <a:rPr lang="fr-FR" sz="3200" i="1" dirty="0" err="1">
                <a:latin typeface="Abadi Extra Light" panose="020B0604020202020204" pitchFamily="34" charset="0"/>
              </a:rPr>
              <a:t>it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reminds</a:t>
            </a:r>
            <a:r>
              <a:rPr lang="fr-FR" sz="3200" i="1" dirty="0">
                <a:latin typeface="Abadi Extra Light" panose="020B0604020202020204" pitchFamily="34" charset="0"/>
              </a:rPr>
              <a:t> of the good </a:t>
            </a:r>
            <a:r>
              <a:rPr lang="fr-FR" sz="3200" i="1" dirty="0" err="1">
                <a:latin typeface="Abadi Extra Light" panose="020B0604020202020204" pitchFamily="34" charset="0"/>
              </a:rPr>
              <a:t>old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days</a:t>
            </a:r>
            <a:r>
              <a:rPr lang="fr-FR" sz="3200" i="1" dirty="0">
                <a:latin typeface="Abadi Extra Light" panose="020B0604020202020204" pitchFamily="34" charset="0"/>
              </a:rPr>
              <a:t> 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2BCBF0-C8BF-42C0-9A03-526B68DFE008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257005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rId3" action="ppaction://hlinksldjump"/>
            <a:extLst>
              <a:ext uri="{FF2B5EF4-FFF2-40B4-BE49-F238E27FC236}">
                <a16:creationId xmlns:a16="http://schemas.microsoft.com/office/drawing/2014/main" id="{6923FBCD-93C0-4D1A-89DC-CF39866B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582" y="5030050"/>
            <a:ext cx="675464" cy="72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8587EE4-4AEF-4330-9201-747165EC52A9}"/>
              </a:ext>
            </a:extLst>
          </p:cNvPr>
          <p:cNvSpPr txBox="1"/>
          <p:nvPr/>
        </p:nvSpPr>
        <p:spPr>
          <a:xfrm>
            <a:off x="1681019" y="4672832"/>
            <a:ext cx="65580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You know, i once made a life-size </a:t>
            </a:r>
            <a:r>
              <a:rPr lang="fr-FR" sz="3200" i="1" dirty="0" err="1">
                <a:latin typeface="Abadi Extra Light" panose="020B0604020202020204" pitchFamily="34" charset="0"/>
              </a:rPr>
              <a:t>giraffe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>
                <a:latin typeface="Abadi Extra Light" panose="020B0604020202020204" pitchFamily="34" charset="0"/>
              </a:rPr>
              <a:t>out of </a:t>
            </a:r>
            <a:r>
              <a:rPr lang="fr-FR" sz="3200" i="1" dirty="0" err="1">
                <a:latin typeface="Abadi Extra Light" panose="020B0604020202020204" pitchFamily="34" charset="0"/>
              </a:rPr>
              <a:t>dozen</a:t>
            </a:r>
            <a:r>
              <a:rPr lang="fr-FR" sz="3200" i="1" dirty="0">
                <a:latin typeface="Abadi Extra Light" panose="020B0604020202020204" pitchFamily="34" charset="0"/>
              </a:rPr>
              <a:t> of </a:t>
            </a:r>
            <a:r>
              <a:rPr lang="fr-FR" sz="3200" i="1" dirty="0" err="1">
                <a:latin typeface="Abadi Extra Light" panose="020B0604020202020204" pitchFamily="34" charset="0"/>
              </a:rPr>
              <a:t>these</a:t>
            </a:r>
            <a:r>
              <a:rPr lang="fr-FR" sz="3200" i="1" dirty="0">
                <a:latin typeface="Abadi Extra Light" panose="020B0604020202020204" pitchFamily="34" charset="0"/>
              </a:rPr>
              <a:t>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630E04-C428-45BF-9A67-722483EA7370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239885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6A072BB-25F8-47DC-9995-B95C1972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59" y="2178058"/>
            <a:ext cx="1212385" cy="15479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CE9C65-1DBC-4B9F-9A25-7F1E214D3672}"/>
              </a:ext>
            </a:extLst>
          </p:cNvPr>
          <p:cNvSpPr txBox="1"/>
          <p:nvPr/>
        </p:nvSpPr>
        <p:spPr>
          <a:xfrm>
            <a:off x="1717963" y="4770262"/>
            <a:ext cx="51158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Hey, do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like </a:t>
            </a:r>
            <a:r>
              <a:rPr lang="fr-FR" sz="3200" i="1" dirty="0" err="1">
                <a:latin typeface="Abadi Extra Light" panose="020B0604020202020204" pitchFamily="34" charset="0"/>
              </a:rPr>
              <a:t>balloons</a:t>
            </a:r>
            <a:r>
              <a:rPr lang="fr-FR" sz="3200" i="1" dirty="0">
                <a:latin typeface="Abadi Extra Light" panose="020B0604020202020204" pitchFamily="34" charset="0"/>
              </a:rPr>
              <a:t>, kid ?</a:t>
            </a:r>
          </a:p>
          <a:p>
            <a:r>
              <a:rPr lang="fr-FR" sz="3200" i="1" dirty="0" err="1">
                <a:latin typeface="Abadi Extra Light" panose="020B0604020202020204" pitchFamily="34" charset="0"/>
              </a:rPr>
              <a:t>Here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go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F3E4A51-2309-4BB1-BCAE-4170095AA808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  <p:pic>
        <p:nvPicPr>
          <p:cNvPr id="7" name="Image 8">
            <a:hlinkClick r:id="rId4" action="ppaction://hlinksldjump"/>
            <a:extLst>
              <a:ext uri="{FF2B5EF4-FFF2-40B4-BE49-F238E27FC236}">
                <a16:creationId xmlns:a16="http://schemas.microsoft.com/office/drawing/2014/main" id="{54D4FA5B-26C3-4C86-89D2-C8BAE051E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582" y="5030050"/>
            <a:ext cx="67546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903 L 0.00781 0.00926 C 0.00547 0.01088 0.00312 0.0125 0.00104 0.01505 C 0.00013 0.01598 -0.00039 0.01829 -0.00144 0.01945 C -0.00209 0.02014 -0.00677 0.02223 -0.00729 0.02246 C -0.00808 0.02338 -0.00886 0.02454 -0.00977 0.02524 C -0.01055 0.02593 -0.01146 0.02639 -0.01224 0.02686 C -0.01354 0.02732 -0.0168 0.02848 -0.0181 0.02987 C -0.02175 0.03311 -0.01953 0.03311 -0.02396 0.03565 C -0.02526 0.03658 -0.0267 0.03658 -0.02813 0.03727 C -0.03256 0.04237 -0.02956 0.03982 -0.03724 0.04167 C -0.05183 0.04514 -0.0362 0.0426 -0.06563 0.04468 C -0.07344 0.04399 -0.08125 0.04445 -0.08894 0.04306 C -0.0905 0.04283 -0.09167 0.04074 -0.0931 0.04005 C -0.09506 0.03936 -0.09701 0.03912 -0.09896 0.03866 C -0.10039 0.03774 -0.10183 0.03681 -0.10313 0.03565 C -0.11263 0.02732 -0.10573 0.03172 -0.11146 0.02824 C -0.12422 0.01019 -0.10795 0.03149 -0.11979 0.02084 C -0.12084 0.01991 -0.12136 0.0176 -0.12227 0.01644 C -0.12305 0.01551 -0.12409 0.01574 -0.12487 0.01505 C -0.12631 0.01366 -0.12761 0.01181 -0.12904 0.01042 C -0.13008 0.00949 -0.13125 0.00857 -0.13229 0.00764 C -0.13295 0.00602 -0.13334 0.0044 -0.13399 0.00301 C -0.1405 -0.00856 -0.13216 0.01019 -0.13907 -0.00439 C -0.14024 -0.00694 -0.14167 -0.0118 -0.14232 -0.01458 C -0.14271 -0.0162 -0.14284 -0.01782 -0.14323 -0.01921 C -0.14362 -0.02083 -0.14427 -0.02199 -0.14479 -0.02361 C -0.14506 -0.02754 -0.14571 -0.03148 -0.14571 -0.03541 C -0.14571 -0.05763 -0.14532 -0.07986 -0.14479 -0.10208 C -0.14466 -0.11319 -0.14427 -0.12152 -0.14323 -0.13171 C -0.14297 -0.13379 -0.14284 -0.13588 -0.14232 -0.13773 C -0.14219 -0.13819 -0.13894 -0.14768 -0.13815 -0.14953 C -0.13737 -0.15115 -0.13633 -0.15231 -0.13568 -0.15393 C -0.13242 -0.16203 -0.13594 -0.15856 -0.13151 -0.16134 C -0.1267 -0.1699 -0.12982 -0.16504 -0.12396 -0.17176 C -0.12318 -0.17268 -0.1224 -0.17384 -0.12149 -0.17476 C -0.12045 -0.17546 -0.11927 -0.17569 -0.1181 -0.17615 C -0.11511 -0.17708 -0.11055 -0.17731 -0.10729 -0.17916 C -0.10586 -0.17986 -0.10456 -0.18125 -0.10313 -0.18217 C -0.10157 -0.18287 -0.09974 -0.18287 -0.09818 -0.18356 C -0.09701 -0.18402 -0.09597 -0.18449 -0.09479 -0.18495 C -0.09401 -0.18541 -0.09323 -0.18611 -0.09232 -0.18657 C -0.08894 -0.18773 -0.08568 -0.18842 -0.08229 -0.18935 C -0.07761 -0.18888 -0.07279 -0.18865 -0.0681 -0.18796 C -0.06641 -0.18773 -0.06459 -0.18796 -0.06315 -0.18657 C -0.06055 -0.18402 -0.06068 -0.17824 -0.05899 -0.17476 C -0.05808 -0.17268 -0.05677 -0.17176 -0.0556 -0.17013 C -0.05352 -0.15902 -0.05664 -0.17245 -0.05235 -0.16273 C -0.0517 -0.16157 -0.05183 -0.15972 -0.05144 -0.15833 C -0.04987 -0.15324 -0.04766 -0.14884 -0.04649 -0.14351 C -0.04584 -0.14097 -0.04532 -0.13865 -0.04479 -0.13611 C -0.04323 -0.12754 -0.04492 -0.13217 -0.04232 -0.12291 C -0.0418 -0.12129 -0.04115 -0.1199 -0.04063 -0.11828 C -0.03867 -0.10416 -0.04037 -0.10972 -0.03646 -0.10069 C -0.0336 -0.08564 -0.03503 -0.09513 -0.03646 -0.06203 C -0.03659 -0.05949 -0.03867 -0.04814 -0.03894 -0.04722 C -0.03946 -0.04537 -0.03998 -0.04328 -0.04063 -0.04143 C -0.04115 -0.03981 -0.0418 -0.03842 -0.04232 -0.0368 C -0.04701 -0.02037 -0.03789 -0.04814 -0.04479 -0.02662 C -0.04532 -0.025 -0.04597 -0.02361 -0.04649 -0.02199 C -0.04831 -0.01574 -0.0461 -0.01898 -0.04896 -0.0118 C -0.04961 -0.00995 -0.05065 -0.00879 -0.05144 -0.00717 C -0.05209 -0.00601 -0.05261 -0.00439 -0.05313 -0.00277 C -0.05365 0.00093 -0.05443 0.00741 -0.0556 0.01042 C -0.05625 0.01204 -0.05729 0.0125 -0.05808 0.01343 C -0.05847 0.01505 -0.0586 0.01644 -0.05899 0.01783 C -0.05964 0.02037 -0.06055 0.02292 -0.06146 0.02524 C -0.06198 0.02686 -0.06263 0.02824 -0.06315 0.02987 C -0.06511 0.03681 -0.06224 0.03218 -0.06641 0.03727 C -0.0668 0.03866 -0.0668 0.04028 -0.06732 0.04167 C -0.06797 0.04306 -0.06901 0.04352 -0.06979 0.04468 C -0.07617 0.05417 -0.06862 0.04468 -0.07474 0.05209 C -0.07513 0.05348 -0.07526 0.0551 -0.07565 0.05649 C -0.08151 0.0757 -0.07787 0.06713 -0.08308 0.07408 C -0.08568 0.07755 -0.08841 0.08056 -0.09063 0.08449 C -0.09154 0.08612 -0.09219 0.08774 -0.0931 0.08889 C -0.0944 0.09074 -0.09766 0.09422 -0.09896 0.09491 C -0.10026 0.09584 -0.10183 0.09584 -0.10313 0.0963 C -0.10482 0.09723 -0.10651 0.09862 -0.10821 0.09931 C -0.10951 0.1 -0.11094 0.10024 -0.11237 0.10093 C -0.11341 0.10139 -0.11459 0.10186 -0.11563 0.10232 C -0.11654 0.10371 -0.11719 0.10556 -0.1181 0.10672 C -0.12084 0.11019 -0.1224 0.11019 -0.12565 0.11112 C -0.12644 0.11227 -0.12722 0.11343 -0.12813 0.11412 C -0.13073 0.11621 -0.13373 0.11737 -0.13646 0.11852 C -0.13737 0.12014 -0.13789 0.12223 -0.13907 0.12315 C -0.14115 0.12477 -0.14571 0.12593 -0.14571 0.12616 C -0.14701 0.12801 -0.14831 0.13033 -0.14987 0.13195 C -0.15078 0.13287 -0.15209 0.13264 -0.15313 0.13334 C -0.15404 0.13403 -0.15482 0.13565 -0.15573 0.13635 C -0.15756 0.13797 -0.15951 0.1382 -0.16146 0.13936 C -0.16354 0.14074 -0.16537 0.14283 -0.16732 0.14375 C -0.17006 0.14514 -0.17292 0.14584 -0.17565 0.14676 C -0.18073 0.14862 -0.17839 0.14815 -0.18229 0.14815 " pathEditMode="relative" rAng="0" ptsTypes="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-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BC69E0-51FE-4956-A8C8-DFC3E9A44818}"/>
              </a:ext>
            </a:extLst>
          </p:cNvPr>
          <p:cNvSpPr/>
          <p:nvPr/>
        </p:nvSpPr>
        <p:spPr>
          <a:xfrm>
            <a:off x="1611498" y="5618316"/>
            <a:ext cx="82296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A144C-B4CB-4E34-B82C-1FA5BE6CD702}"/>
              </a:ext>
            </a:extLst>
          </p:cNvPr>
          <p:cNvSpPr/>
          <p:nvPr/>
        </p:nvSpPr>
        <p:spPr>
          <a:xfrm>
            <a:off x="6456218" y="4553527"/>
            <a:ext cx="4036292" cy="6650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292161-257E-4D7D-9EBB-D874A683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1B578F0F-ADB5-4329-8310-0BBD9AC14587}"/>
              </a:ext>
            </a:extLst>
          </p:cNvPr>
          <p:cNvSpPr/>
          <p:nvPr/>
        </p:nvSpPr>
        <p:spPr>
          <a:xfrm>
            <a:off x="7529805" y="3205065"/>
            <a:ext cx="606489" cy="22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99CE768A-F5FC-4C1E-A1BC-6428A2C4893D}"/>
              </a:ext>
            </a:extLst>
          </p:cNvPr>
          <p:cNvSpPr/>
          <p:nvPr/>
        </p:nvSpPr>
        <p:spPr>
          <a:xfrm rot="18846016">
            <a:off x="7598753" y="5935816"/>
            <a:ext cx="2082697" cy="1707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190D6161-4342-48B8-84C9-491602F78BB1}"/>
              </a:ext>
            </a:extLst>
          </p:cNvPr>
          <p:cNvSpPr/>
          <p:nvPr/>
        </p:nvSpPr>
        <p:spPr>
          <a:xfrm rot="2907955">
            <a:off x="5187821" y="5728995"/>
            <a:ext cx="326571" cy="550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7662D079-0424-4AD3-9A9A-621D832F37E7}"/>
              </a:ext>
            </a:extLst>
          </p:cNvPr>
          <p:cNvSpPr/>
          <p:nvPr/>
        </p:nvSpPr>
        <p:spPr>
          <a:xfrm>
            <a:off x="5906278" y="0"/>
            <a:ext cx="1396103" cy="4441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6524F608-0A83-4045-9006-E2A0690F730A}"/>
              </a:ext>
            </a:extLst>
          </p:cNvPr>
          <p:cNvSpPr/>
          <p:nvPr/>
        </p:nvSpPr>
        <p:spPr>
          <a:xfrm>
            <a:off x="7725747" y="177282"/>
            <a:ext cx="1744824" cy="2883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0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0146937B-71CE-4EDA-A573-5F072CAA45B2}"/>
              </a:ext>
            </a:extLst>
          </p:cNvPr>
          <p:cNvSpPr/>
          <p:nvPr/>
        </p:nvSpPr>
        <p:spPr>
          <a:xfrm>
            <a:off x="6344816" y="2776779"/>
            <a:ext cx="2127379" cy="87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23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CD6F49B-99AE-47AF-9744-6F1BB193885B}"/>
              </a:ext>
            </a:extLst>
          </p:cNvPr>
          <p:cNvSpPr/>
          <p:nvPr/>
        </p:nvSpPr>
        <p:spPr>
          <a:xfrm>
            <a:off x="6326156" y="2785187"/>
            <a:ext cx="2146040" cy="863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12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D8C91F81-A069-438A-84FF-CBD1F6E171B6}"/>
              </a:ext>
            </a:extLst>
          </p:cNvPr>
          <p:cNvSpPr/>
          <p:nvPr/>
        </p:nvSpPr>
        <p:spPr>
          <a:xfrm>
            <a:off x="6326155" y="2786110"/>
            <a:ext cx="2155371" cy="87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57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9604B0-0678-4488-8124-F3DEAFA7D60C}"/>
              </a:ext>
            </a:extLst>
          </p:cNvPr>
          <p:cNvSpPr txBox="1"/>
          <p:nvPr/>
        </p:nvSpPr>
        <p:spPr>
          <a:xfrm>
            <a:off x="2654560" y="4606183"/>
            <a:ext cx="7413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err="1">
                <a:latin typeface="Abadi Extra Light" panose="020B0204020104020204" pitchFamily="34" charset="0"/>
              </a:rPr>
              <a:t>Please</a:t>
            </a:r>
            <a:r>
              <a:rPr lang="fr-FR" sz="3200" i="1" dirty="0">
                <a:latin typeface="Abadi Extra Light" panose="020B0204020104020204" pitchFamily="34" charset="0"/>
              </a:rPr>
              <a:t> move </a:t>
            </a:r>
            <a:r>
              <a:rPr lang="fr-FR" sz="3200" i="1" dirty="0" err="1">
                <a:latin typeface="Abadi Extra Light" panose="020B0204020104020204" pitchFamily="34" charset="0"/>
              </a:rPr>
              <a:t>along</a:t>
            </a:r>
            <a:r>
              <a:rPr lang="fr-FR" sz="3200" i="1" dirty="0">
                <a:latin typeface="Abadi Extra Light" panose="020B0204020104020204" pitchFamily="34" charset="0"/>
              </a:rPr>
              <a:t>, I have a job to do.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B9142-F41C-426B-8108-4047F3CFA178}"/>
              </a:ext>
            </a:extLst>
          </p:cNvPr>
          <p:cNvSpPr txBox="1"/>
          <p:nvPr/>
        </p:nvSpPr>
        <p:spPr>
          <a:xfrm>
            <a:off x="6671387" y="3582827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Ticket </a:t>
            </a:r>
            <a:r>
              <a:rPr lang="fr-FR" sz="3200" b="1" dirty="0" err="1">
                <a:latin typeface="Arial Black" panose="020B0A04020102020204" pitchFamily="34" charset="0"/>
              </a:rPr>
              <a:t>controller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pic>
        <p:nvPicPr>
          <p:cNvPr id="9" name="Picture 8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E08220E5-EE60-4568-BA15-9E2761B19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6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E4CE8CB9-43ED-4734-B1E5-F9C512A5A062}"/>
              </a:ext>
            </a:extLst>
          </p:cNvPr>
          <p:cNvSpPr/>
          <p:nvPr/>
        </p:nvSpPr>
        <p:spPr>
          <a:xfrm>
            <a:off x="4766554" y="4499043"/>
            <a:ext cx="1070043" cy="933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BA7230E6-FBE7-434F-AE5B-8EBDEC58DFCD}"/>
              </a:ext>
            </a:extLst>
          </p:cNvPr>
          <p:cNvSpPr/>
          <p:nvPr/>
        </p:nvSpPr>
        <p:spPr>
          <a:xfrm>
            <a:off x="1639350" y="671208"/>
            <a:ext cx="2291334" cy="607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A27C26E2-078F-4A18-B974-A3B2786CC2E5}"/>
              </a:ext>
            </a:extLst>
          </p:cNvPr>
          <p:cNvSpPr/>
          <p:nvPr/>
        </p:nvSpPr>
        <p:spPr>
          <a:xfrm rot="1308800">
            <a:off x="10390743" y="3333948"/>
            <a:ext cx="1782483" cy="3760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54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1B578F0F-ADB5-4329-8310-0BBD9AC14587}"/>
              </a:ext>
            </a:extLst>
          </p:cNvPr>
          <p:cNvSpPr/>
          <p:nvPr/>
        </p:nvSpPr>
        <p:spPr>
          <a:xfrm>
            <a:off x="7511144" y="3125755"/>
            <a:ext cx="606489" cy="22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99CE768A-F5FC-4C1E-A1BC-6428A2C4893D}"/>
              </a:ext>
            </a:extLst>
          </p:cNvPr>
          <p:cNvSpPr/>
          <p:nvPr/>
        </p:nvSpPr>
        <p:spPr>
          <a:xfrm rot="18098961">
            <a:off x="7574406" y="5730050"/>
            <a:ext cx="1891549" cy="1695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190D6161-4342-48B8-84C9-491602F78BB1}"/>
              </a:ext>
            </a:extLst>
          </p:cNvPr>
          <p:cNvSpPr/>
          <p:nvPr/>
        </p:nvSpPr>
        <p:spPr>
          <a:xfrm rot="2907955">
            <a:off x="5159831" y="5766318"/>
            <a:ext cx="326571" cy="550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7662D079-0424-4AD3-9A9A-621D832F37E7}"/>
              </a:ext>
            </a:extLst>
          </p:cNvPr>
          <p:cNvSpPr/>
          <p:nvPr/>
        </p:nvSpPr>
        <p:spPr>
          <a:xfrm>
            <a:off x="5906278" y="0"/>
            <a:ext cx="1396103" cy="4441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6524F608-0A83-4045-9006-E2A0690F730A}"/>
              </a:ext>
            </a:extLst>
          </p:cNvPr>
          <p:cNvSpPr/>
          <p:nvPr/>
        </p:nvSpPr>
        <p:spPr>
          <a:xfrm>
            <a:off x="7725747" y="177282"/>
            <a:ext cx="1744824" cy="2883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31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D8C91F81-A069-438A-84FF-CBD1F6E171B6}"/>
              </a:ext>
            </a:extLst>
          </p:cNvPr>
          <p:cNvSpPr/>
          <p:nvPr/>
        </p:nvSpPr>
        <p:spPr>
          <a:xfrm>
            <a:off x="6326155" y="2786110"/>
            <a:ext cx="2155371" cy="87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7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818C3-2B61-4F20-B2F9-BDD7DC1D2905}"/>
              </a:ext>
            </a:extLst>
          </p:cNvPr>
          <p:cNvSpPr txBox="1"/>
          <p:nvPr/>
        </p:nvSpPr>
        <p:spPr>
          <a:xfrm>
            <a:off x="2444620" y="4437175"/>
            <a:ext cx="6993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can't find my metro pass ! I swear it was </a:t>
            </a:r>
          </a:p>
          <a:p>
            <a:r>
              <a:rPr lang="en-US" sz="3200" i="1" dirty="0">
                <a:latin typeface="Abadi Extra Light" panose="020B0204020104020204" pitchFamily="34" charset="0"/>
              </a:rPr>
              <a:t>right there in my bag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B7118-50B6-4E59-B317-EA03438ACE87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03701F2-5BA6-4A5F-AADB-E0AF979ED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1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818C3-2B61-4F20-B2F9-BDD7DC1D2905}"/>
              </a:ext>
            </a:extLst>
          </p:cNvPr>
          <p:cNvSpPr txBox="1"/>
          <p:nvPr/>
        </p:nvSpPr>
        <p:spPr>
          <a:xfrm>
            <a:off x="2761861" y="4637315"/>
            <a:ext cx="6026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must have dropped it somewhere...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792FD-CD74-48F9-A05D-8E7040C02F30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pic>
        <p:nvPicPr>
          <p:cNvPr id="6" name="Picture 5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96AB7B6F-6D9D-4879-857B-3DF5A0665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78AFDDBE-635D-4551-B517-C803805EFB04}"/>
              </a:ext>
            </a:extLst>
          </p:cNvPr>
          <p:cNvSpPr/>
          <p:nvPr/>
        </p:nvSpPr>
        <p:spPr>
          <a:xfrm>
            <a:off x="6316824" y="2767450"/>
            <a:ext cx="2155371" cy="862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99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ECB0C889-383D-4161-A741-6716A2F33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157210-7BFC-4D23-ABC1-DB99A3123791}"/>
              </a:ext>
            </a:extLst>
          </p:cNvPr>
          <p:cNvSpPr txBox="1"/>
          <p:nvPr/>
        </p:nvSpPr>
        <p:spPr>
          <a:xfrm>
            <a:off x="2654560" y="4606183"/>
            <a:ext cx="7413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err="1">
                <a:latin typeface="Abadi Extra Light" panose="020B0204020104020204" pitchFamily="34" charset="0"/>
              </a:rPr>
              <a:t>Please</a:t>
            </a:r>
            <a:r>
              <a:rPr lang="fr-FR" sz="3200" i="1" dirty="0">
                <a:latin typeface="Abadi Extra Light" panose="020B0204020104020204" pitchFamily="34" charset="0"/>
              </a:rPr>
              <a:t> move </a:t>
            </a:r>
            <a:r>
              <a:rPr lang="fr-FR" sz="3200" i="1" dirty="0" err="1">
                <a:latin typeface="Abadi Extra Light" panose="020B0204020104020204" pitchFamily="34" charset="0"/>
              </a:rPr>
              <a:t>along</a:t>
            </a:r>
            <a:r>
              <a:rPr lang="fr-FR" sz="3200" i="1" dirty="0">
                <a:latin typeface="Abadi Extra Light" panose="020B0204020104020204" pitchFamily="34" charset="0"/>
              </a:rPr>
              <a:t>, I have a job to do.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026B2-F31A-4CFB-9763-080426A00A39}"/>
              </a:ext>
            </a:extLst>
          </p:cNvPr>
          <p:cNvSpPr txBox="1"/>
          <p:nvPr/>
        </p:nvSpPr>
        <p:spPr>
          <a:xfrm>
            <a:off x="6671387" y="3582827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Ticket </a:t>
            </a:r>
            <a:r>
              <a:rPr lang="fr-FR" sz="3200" b="1" dirty="0" err="1">
                <a:latin typeface="Arial Black" panose="020B0A04020102020204" pitchFamily="34" charset="0"/>
              </a:rPr>
              <a:t>controller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78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7F08D902-A981-4A49-85BF-9DE99BC6D3E1}"/>
              </a:ext>
            </a:extLst>
          </p:cNvPr>
          <p:cNvSpPr/>
          <p:nvPr/>
        </p:nvSpPr>
        <p:spPr>
          <a:xfrm>
            <a:off x="6298163" y="2891421"/>
            <a:ext cx="3265714" cy="756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A83B73D4-467D-4407-910D-B6B5C37C5B1A}"/>
              </a:ext>
            </a:extLst>
          </p:cNvPr>
          <p:cNvSpPr/>
          <p:nvPr/>
        </p:nvSpPr>
        <p:spPr>
          <a:xfrm>
            <a:off x="6298163" y="3966579"/>
            <a:ext cx="2192693" cy="842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8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9A990-7CFC-475B-BC6E-FBC9CFE554C1}"/>
              </a:ext>
            </a:extLst>
          </p:cNvPr>
          <p:cNvSpPr txBox="1"/>
          <p:nvPr/>
        </p:nvSpPr>
        <p:spPr>
          <a:xfrm>
            <a:off x="3956422" y="460618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 err="1">
                <a:latin typeface="Abadi Extra Light" panose="020B0204020104020204" pitchFamily="34" charset="0"/>
              </a:rPr>
              <a:t>Thank</a:t>
            </a:r>
            <a:r>
              <a:rPr lang="fr-FR" sz="3200" i="1" dirty="0">
                <a:latin typeface="Abadi Extra Light" panose="020B0204020104020204" pitchFamily="34" charset="0"/>
              </a:rPr>
              <a:t> </a:t>
            </a:r>
            <a:r>
              <a:rPr lang="fr-FR" sz="3200" i="1" dirty="0" err="1">
                <a:latin typeface="Abadi Extra Light" panose="020B0204020104020204" pitchFamily="34" charset="0"/>
              </a:rPr>
              <a:t>you</a:t>
            </a:r>
            <a:r>
              <a:rPr lang="fr-FR" sz="3200" i="1" dirty="0">
                <a:latin typeface="Abadi Extra Light" panose="020B0204020104020204" pitchFamily="34" charset="0"/>
              </a:rPr>
              <a:t> </a:t>
            </a:r>
            <a:r>
              <a:rPr lang="fr-FR" sz="3200" i="1" dirty="0" err="1">
                <a:latin typeface="Abadi Extra Light" panose="020B0204020104020204" pitchFamily="34" charset="0"/>
              </a:rPr>
              <a:t>so</a:t>
            </a:r>
            <a:r>
              <a:rPr lang="fr-FR" sz="3200" i="1" dirty="0">
                <a:latin typeface="Abadi Extra Light" panose="020B0204020104020204" pitchFamily="34" charset="0"/>
              </a:rPr>
              <a:t> </a:t>
            </a:r>
            <a:r>
              <a:rPr lang="fr-FR" sz="3200" i="1" dirty="0" err="1">
                <a:latin typeface="Abadi Extra Light" panose="020B0204020104020204" pitchFamily="34" charset="0"/>
              </a:rPr>
              <a:t>much</a:t>
            </a:r>
            <a:r>
              <a:rPr lang="fr-FR" sz="3200" i="1" dirty="0">
                <a:latin typeface="Abadi Extra Light" panose="020B0204020104020204" pitchFamily="34" charset="0"/>
              </a:rPr>
              <a:t> ! </a:t>
            </a:r>
            <a:r>
              <a:rPr lang="en-US" sz="3200" i="1" dirty="0">
                <a:latin typeface="Abadi Extra Light" panose="020B0204020104020204" pitchFamily="34" charset="0"/>
              </a:rPr>
              <a:t>	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DA50C-5564-446E-AAFD-B9A98EE137AB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C05569B4-D484-424C-94CF-B1BA1D529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7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E62D327C-466E-4B21-9F73-6DB9C1B82723}"/>
              </a:ext>
            </a:extLst>
          </p:cNvPr>
          <p:cNvSpPr/>
          <p:nvPr/>
        </p:nvSpPr>
        <p:spPr>
          <a:xfrm>
            <a:off x="6214188" y="5691673"/>
            <a:ext cx="755779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77C57BE4-C30C-4B43-962C-16A5BD97BA2F}"/>
              </a:ext>
            </a:extLst>
          </p:cNvPr>
          <p:cNvSpPr/>
          <p:nvPr/>
        </p:nvSpPr>
        <p:spPr>
          <a:xfrm>
            <a:off x="10291665" y="4749281"/>
            <a:ext cx="1900335" cy="1604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33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BCAD89-726F-4A55-9F3B-3575DFEDB0F2}"/>
              </a:ext>
            </a:extLst>
          </p:cNvPr>
          <p:cNvSpPr/>
          <p:nvPr/>
        </p:nvSpPr>
        <p:spPr>
          <a:xfrm>
            <a:off x="6096000" y="2397967"/>
            <a:ext cx="2161592" cy="82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3D12E50D-497D-49F2-BA47-23221E7BA0F5}"/>
              </a:ext>
            </a:extLst>
          </p:cNvPr>
          <p:cNvSpPr/>
          <p:nvPr/>
        </p:nvSpPr>
        <p:spPr>
          <a:xfrm>
            <a:off x="6096000" y="2397967"/>
            <a:ext cx="2161592" cy="82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71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ABC6C9A-778E-4ED1-BFC5-D6E3D2FED431}"/>
              </a:ext>
            </a:extLst>
          </p:cNvPr>
          <p:cNvSpPr/>
          <p:nvPr/>
        </p:nvSpPr>
        <p:spPr>
          <a:xfrm>
            <a:off x="6251642" y="2575250"/>
            <a:ext cx="1352807" cy="52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82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2C456EDB-B244-4608-A93F-BFD0EC94AFB6}"/>
              </a:ext>
            </a:extLst>
          </p:cNvPr>
          <p:cNvSpPr/>
          <p:nvPr/>
        </p:nvSpPr>
        <p:spPr>
          <a:xfrm>
            <a:off x="3629608" y="1027906"/>
            <a:ext cx="1418253" cy="3310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3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A663735-3D13-4DA2-BAB8-2DC4729C5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5AFB8E-72DE-4ADD-B63B-651CE9A6E3FC}"/>
              </a:ext>
            </a:extLst>
          </p:cNvPr>
          <p:cNvSpPr txBox="1"/>
          <p:nvPr/>
        </p:nvSpPr>
        <p:spPr>
          <a:xfrm>
            <a:off x="1576874" y="4739951"/>
            <a:ext cx="8472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seem to have dropped my necklace and it rolled away. Could you find it for me ? 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76820-B5F1-4885-8DCB-B86A39C31C97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315207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23B76627-0950-496D-9CCA-243D54ACC1EB}"/>
              </a:ext>
            </a:extLst>
          </p:cNvPr>
          <p:cNvSpPr/>
          <p:nvPr/>
        </p:nvSpPr>
        <p:spPr>
          <a:xfrm>
            <a:off x="6096000" y="5691673"/>
            <a:ext cx="892629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5E3C4412-C179-43E6-83FE-CC81693935BF}"/>
              </a:ext>
            </a:extLst>
          </p:cNvPr>
          <p:cNvSpPr/>
          <p:nvPr/>
        </p:nvSpPr>
        <p:spPr>
          <a:xfrm>
            <a:off x="10291665" y="4749281"/>
            <a:ext cx="1900335" cy="1604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49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26DF94BC-B231-4357-8D69-1A6DDA1AE073}"/>
              </a:ext>
            </a:extLst>
          </p:cNvPr>
          <p:cNvSpPr/>
          <p:nvPr/>
        </p:nvSpPr>
        <p:spPr>
          <a:xfrm>
            <a:off x="6096000" y="2537927"/>
            <a:ext cx="3057331" cy="811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75ADAE67-86FE-43F3-970F-C16737B5DFAB}"/>
              </a:ext>
            </a:extLst>
          </p:cNvPr>
          <p:cNvSpPr/>
          <p:nvPr/>
        </p:nvSpPr>
        <p:spPr>
          <a:xfrm>
            <a:off x="6096001" y="3537566"/>
            <a:ext cx="2161592" cy="885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8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67F3C-F8B9-4D61-AC79-BFC52EB6ADE4}"/>
              </a:ext>
            </a:extLst>
          </p:cNvPr>
          <p:cNvSpPr txBox="1"/>
          <p:nvPr/>
        </p:nvSpPr>
        <p:spPr>
          <a:xfrm>
            <a:off x="1978090" y="4805266"/>
            <a:ext cx="7844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You might think it's silly for an old man to carry </a:t>
            </a:r>
          </a:p>
          <a:p>
            <a:r>
              <a:rPr lang="en-US" sz="3200" i="1" dirty="0">
                <a:latin typeface="Abadi Extra Light" panose="020B0204020104020204" pitchFamily="34" charset="0"/>
              </a:rPr>
              <a:t>a necklace, huh ? 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8706-D018-40DE-8266-6C2FAFD7B100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  <p:pic>
        <p:nvPicPr>
          <p:cNvPr id="6" name="Picture 5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919A297-C5DF-41A9-ABAA-291826AF7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F5823254-1F54-44BC-8010-C0CEEEAE8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6A280-F810-44B5-BA39-80C39786E3AA}"/>
              </a:ext>
            </a:extLst>
          </p:cNvPr>
          <p:cNvSpPr txBox="1"/>
          <p:nvPr/>
        </p:nvSpPr>
        <p:spPr>
          <a:xfrm>
            <a:off x="2970245" y="4786604"/>
            <a:ext cx="6251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It used to belong to my late wife, </a:t>
            </a:r>
          </a:p>
          <a:p>
            <a:r>
              <a:rPr lang="en-US" sz="3200" i="1" dirty="0">
                <a:latin typeface="Abadi Extra Light" panose="020B0204020104020204" pitchFamily="34" charset="0"/>
              </a:rPr>
              <a:t>she was the light of my life. 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D0110-0DE1-4F63-B6CD-C38B8E03F21B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28467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064E93-AB0C-47FB-B5A2-7123FB834576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94B5F-0DB2-453F-9425-F1ADE851DE15}"/>
              </a:ext>
            </a:extLst>
          </p:cNvPr>
          <p:cNvSpPr txBox="1"/>
          <p:nvPr/>
        </p:nvSpPr>
        <p:spPr>
          <a:xfrm>
            <a:off x="2970245" y="4786604"/>
            <a:ext cx="6251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keep it close to my heart so that I can feel her with me.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6" name="Picture 5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5E498CFE-CA7A-4BBF-9E23-B3C55D110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657CF-1897-4840-B107-BBB0B290534B}"/>
              </a:ext>
            </a:extLst>
          </p:cNvPr>
          <p:cNvSpPr txBox="1"/>
          <p:nvPr/>
        </p:nvSpPr>
        <p:spPr>
          <a:xfrm>
            <a:off x="1513892" y="4767943"/>
            <a:ext cx="9164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That man looked sad... I'm happy I could make him smile.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817263F-88EB-420A-B51B-B9C7D80B8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34024-CCD1-40ED-82BF-84B6A2E8E890}"/>
              </a:ext>
            </a:extLst>
          </p:cNvPr>
          <p:cNvSpPr txBox="1"/>
          <p:nvPr/>
        </p:nvSpPr>
        <p:spPr>
          <a:xfrm>
            <a:off x="7548465" y="3900197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252034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FF42F0-92CA-47F3-AC9A-A4813E2ABCCC}"/>
              </a:ext>
            </a:extLst>
          </p:cNvPr>
          <p:cNvSpPr txBox="1"/>
          <p:nvPr/>
        </p:nvSpPr>
        <p:spPr>
          <a:xfrm>
            <a:off x="1513892" y="4767943"/>
            <a:ext cx="9164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It had been a while since I had the chance to make </a:t>
            </a:r>
          </a:p>
          <a:p>
            <a:r>
              <a:rPr lang="en-US" sz="3200" i="1" dirty="0">
                <a:latin typeface="Abadi Extra Light" panose="020B0204020104020204" pitchFamily="34" charset="0"/>
              </a:rPr>
              <a:t>one of these...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653BD61E-2481-46E9-BCC3-FAF868A41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0C9B0-C4AD-40AA-9926-886334A037B2}"/>
              </a:ext>
            </a:extLst>
          </p:cNvPr>
          <p:cNvSpPr txBox="1"/>
          <p:nvPr/>
        </p:nvSpPr>
        <p:spPr>
          <a:xfrm>
            <a:off x="6904245" y="3908380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24620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FF42F0-92CA-47F3-AC9A-A4813E2ABCCC}"/>
              </a:ext>
            </a:extLst>
          </p:cNvPr>
          <p:cNvSpPr txBox="1"/>
          <p:nvPr/>
        </p:nvSpPr>
        <p:spPr>
          <a:xfrm>
            <a:off x="1513892" y="4767943"/>
            <a:ext cx="9164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Seeing her face light up brought back beautiful memories from my old life.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653BD61E-2481-46E9-BCC3-FAF868A41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0D4764-E4A1-41AE-8098-CF68BFA98CEB}"/>
              </a:ext>
            </a:extLst>
          </p:cNvPr>
          <p:cNvSpPr txBox="1"/>
          <p:nvPr/>
        </p:nvSpPr>
        <p:spPr>
          <a:xfrm>
            <a:off x="6904245" y="3908380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7221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hlinkClick r:id="rId3" action="ppaction://hlinksldjump"/>
            <a:extLst>
              <a:ext uri="{FF2B5EF4-FFF2-40B4-BE49-F238E27FC236}">
                <a16:creationId xmlns:a16="http://schemas.microsoft.com/office/drawing/2014/main" id="{7A8498BE-D5F0-4021-A275-67D78229B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26" y="5037188"/>
            <a:ext cx="731558" cy="7797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7029A23-EA78-4AAB-9D01-BE6C24C8930D}"/>
              </a:ext>
            </a:extLst>
          </p:cNvPr>
          <p:cNvSpPr txBox="1"/>
          <p:nvPr/>
        </p:nvSpPr>
        <p:spPr>
          <a:xfrm>
            <a:off x="1482927" y="4811446"/>
            <a:ext cx="6163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lost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my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balloon</a:t>
            </a:r>
            <a:r>
              <a:rPr lang="fr-FR" sz="3200" i="1" dirty="0">
                <a:latin typeface="Abadi Extra Light" panose="020B0604020202020204" pitchFamily="34" charset="0"/>
              </a:rPr>
              <a:t> but </a:t>
            </a:r>
            <a:r>
              <a:rPr lang="fr-FR" sz="3200" i="1" dirty="0" err="1">
                <a:latin typeface="Abadi Extra Light" panose="020B0604020202020204" pitchFamily="34" charset="0"/>
              </a:rPr>
              <a:t>mum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seems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too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 err="1">
                <a:latin typeface="Abadi Extra Light" panose="020B0604020202020204" pitchFamily="34" charset="0"/>
              </a:rPr>
              <a:t>busy</a:t>
            </a:r>
            <a:r>
              <a:rPr lang="fr-FR" sz="3200" i="1" dirty="0">
                <a:latin typeface="Abadi Extra Light" panose="020B0604020202020204" pitchFamily="34" charset="0"/>
              </a:rPr>
              <a:t> to notice…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321A097-2C0C-46B9-B2A9-D28B6E692FFD}"/>
              </a:ext>
            </a:extLst>
          </p:cNvPr>
          <p:cNvSpPr txBox="1"/>
          <p:nvPr/>
        </p:nvSpPr>
        <p:spPr>
          <a:xfrm>
            <a:off x="7422312" y="3911926"/>
            <a:ext cx="225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Little girl</a:t>
            </a:r>
          </a:p>
        </p:txBody>
      </p:sp>
    </p:spTree>
    <p:extLst>
      <p:ext uri="{BB962C8B-B14F-4D97-AF65-F5344CB8AC3E}">
        <p14:creationId xmlns:p14="http://schemas.microsoft.com/office/powerpoint/2010/main" val="11355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B284BC-A2C7-4501-8FAC-EA070C09D258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772EE-4BA4-4A52-A575-484C7CA2088B}"/>
              </a:ext>
            </a:extLst>
          </p:cNvPr>
          <p:cNvSpPr txBox="1"/>
          <p:nvPr/>
        </p:nvSpPr>
        <p:spPr>
          <a:xfrm>
            <a:off x="3900196" y="4584383"/>
            <a:ext cx="5850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I'm so tired these days…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9" name="Picture 8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8D64B055-6CD0-41B1-BA91-2910F628D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8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B284BC-A2C7-4501-8FAC-EA070C09D258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772EE-4BA4-4A52-A575-484C7CA2088B}"/>
              </a:ext>
            </a:extLst>
          </p:cNvPr>
          <p:cNvSpPr txBox="1"/>
          <p:nvPr/>
        </p:nvSpPr>
        <p:spPr>
          <a:xfrm>
            <a:off x="1651518" y="4413581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have so many things to prepare for… I can't keep track of the simplest things.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9" name="Picture 8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8D64B055-6CD0-41B1-BA91-2910F628D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1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B284BC-A2C7-4501-8FAC-EA070C09D258}"/>
              </a:ext>
            </a:extLst>
          </p:cNvPr>
          <p:cNvSpPr txBox="1"/>
          <p:nvPr/>
        </p:nvSpPr>
        <p:spPr>
          <a:xfrm>
            <a:off x="6671389" y="3526971"/>
            <a:ext cx="398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Pregnant</a:t>
            </a:r>
            <a:r>
              <a:rPr lang="fr-FR" sz="3200" b="1" dirty="0">
                <a:latin typeface="Arial Black" panose="020B0A04020102020204" pitchFamily="34" charset="0"/>
              </a:rPr>
              <a:t> </a:t>
            </a:r>
            <a:r>
              <a:rPr lang="fr-FR" sz="3200" b="1" dirty="0" err="1">
                <a:latin typeface="Arial Black" panose="020B0A04020102020204" pitchFamily="34" charset="0"/>
              </a:rPr>
              <a:t>woman</a:t>
            </a:r>
            <a:endParaRPr lang="fr-FR" sz="32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772EE-4BA4-4A52-A575-484C7CA2088B}"/>
              </a:ext>
            </a:extLst>
          </p:cNvPr>
          <p:cNvSpPr txBox="1"/>
          <p:nvPr/>
        </p:nvSpPr>
        <p:spPr>
          <a:xfrm>
            <a:off x="1651518" y="4413581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I'm so happy you chose to help me with my metro pass. It made my day a little easier. 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9" name="Picture 8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8D64B055-6CD0-41B1-BA91-2910F628D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42D2D-C329-45BD-8F69-08A2F83359CD}"/>
              </a:ext>
            </a:extLst>
          </p:cNvPr>
          <p:cNvSpPr txBox="1"/>
          <p:nvPr/>
        </p:nvSpPr>
        <p:spPr>
          <a:xfrm>
            <a:off x="1679510" y="4730822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I can see that you're going through something right now, but hang in there.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561A2484-A194-4893-BAA5-B12B5EFA9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E1B1F-EDA9-4BBC-A2CF-BF1E85AF795C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8009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4B8A8AA-4D4C-467B-B80D-166B9210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8F613-28A1-4A37-8AE3-DF16B0F95AAC}"/>
              </a:ext>
            </a:extLst>
          </p:cNvPr>
          <p:cNvSpPr txBox="1"/>
          <p:nvPr/>
        </p:nvSpPr>
        <p:spPr>
          <a:xfrm>
            <a:off x="1651518" y="4630549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Have you seen how much happier you made people who asked for help ? 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67093-6ED2-4A5B-9027-2F12F79A6433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38176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4B8A8AA-4D4C-467B-B80D-166B9210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8F613-28A1-4A37-8AE3-DF16B0F95AAC}"/>
              </a:ext>
            </a:extLst>
          </p:cNvPr>
          <p:cNvSpPr txBox="1"/>
          <p:nvPr/>
        </p:nvSpPr>
        <p:spPr>
          <a:xfrm>
            <a:off x="1791478" y="4733186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You shouldn't hesitate to ask for help yourself, it makes life that much easier.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8AD87-448E-44B2-96B4-71A8B92DE92E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215265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4B8A8AA-4D4C-467B-B80D-166B9210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3" y="4898570"/>
            <a:ext cx="507701" cy="54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8F613-28A1-4A37-8AE3-DF16B0F95AAC}"/>
              </a:ext>
            </a:extLst>
          </p:cNvPr>
          <p:cNvSpPr txBox="1"/>
          <p:nvPr/>
        </p:nvSpPr>
        <p:spPr>
          <a:xfrm>
            <a:off x="1567542" y="4746141"/>
            <a:ext cx="83975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Abadi Extra Light" panose="020B0204020104020204" pitchFamily="34" charset="0"/>
              </a:rPr>
              <a:t>Know that you can find happiness in others, young man, and you’ll never have to search for it again.</a:t>
            </a:r>
            <a:endParaRPr lang="fr-FR" sz="3200" i="1" dirty="0">
              <a:latin typeface="Abadi Extra Light" panose="020B02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B9CF6-292A-46A0-9432-25DDE8459CFA}"/>
              </a:ext>
            </a:extLst>
          </p:cNvPr>
          <p:cNvSpPr txBox="1"/>
          <p:nvPr/>
        </p:nvSpPr>
        <p:spPr>
          <a:xfrm>
            <a:off x="7548465" y="390019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Arial Black" panose="020B0A04020102020204" pitchFamily="34" charset="0"/>
              </a:rPr>
              <a:t>Old man</a:t>
            </a:r>
          </a:p>
        </p:txBody>
      </p:sp>
    </p:spTree>
    <p:extLst>
      <p:ext uri="{BB962C8B-B14F-4D97-AF65-F5344CB8AC3E}">
        <p14:creationId xmlns:p14="http://schemas.microsoft.com/office/powerpoint/2010/main" val="240544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3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3EA23848-F654-476A-821C-398865320794}"/>
              </a:ext>
            </a:extLst>
          </p:cNvPr>
          <p:cNvSpPr/>
          <p:nvPr/>
        </p:nvSpPr>
        <p:spPr>
          <a:xfrm>
            <a:off x="4766553" y="4513634"/>
            <a:ext cx="1070043" cy="885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43D9309E-D6F3-4CE0-AFAE-6EC030F31455}"/>
              </a:ext>
            </a:extLst>
          </p:cNvPr>
          <p:cNvSpPr/>
          <p:nvPr/>
        </p:nvSpPr>
        <p:spPr>
          <a:xfrm>
            <a:off x="1639350" y="671208"/>
            <a:ext cx="2291334" cy="607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7F47B5DB-83B7-4600-8BD3-D696FA3C95B7}"/>
              </a:ext>
            </a:extLst>
          </p:cNvPr>
          <p:cNvSpPr/>
          <p:nvPr/>
        </p:nvSpPr>
        <p:spPr>
          <a:xfrm>
            <a:off x="9445557" y="3073941"/>
            <a:ext cx="2746443" cy="3784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1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ABC6C9A-778E-4ED1-BFC5-D6E3D2FED431}"/>
              </a:ext>
            </a:extLst>
          </p:cNvPr>
          <p:cNvSpPr/>
          <p:nvPr/>
        </p:nvSpPr>
        <p:spPr>
          <a:xfrm>
            <a:off x="6258795" y="2575249"/>
            <a:ext cx="1345654" cy="53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01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hlinkClick r:id="rId3" action="ppaction://hlinksldjump"/>
            <a:extLst>
              <a:ext uri="{FF2B5EF4-FFF2-40B4-BE49-F238E27FC236}">
                <a16:creationId xmlns:a16="http://schemas.microsoft.com/office/drawing/2014/main" id="{4EF01228-B558-4CF1-815F-6A472A0F4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57" y="5048649"/>
            <a:ext cx="648027" cy="6907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3CCFB49-6893-4E4F-A060-5990CD55FFBA}"/>
              </a:ext>
            </a:extLst>
          </p:cNvPr>
          <p:cNvSpPr txBox="1"/>
          <p:nvPr/>
        </p:nvSpPr>
        <p:spPr>
          <a:xfrm>
            <a:off x="1489786" y="4982086"/>
            <a:ext cx="8313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I </a:t>
            </a:r>
            <a:r>
              <a:rPr lang="fr-FR" sz="3200" i="1" dirty="0" err="1">
                <a:latin typeface="Abadi Extra Light" panose="020B0604020202020204" pitchFamily="34" charset="0"/>
              </a:rPr>
              <a:t>used</a:t>
            </a:r>
            <a:r>
              <a:rPr lang="fr-FR" sz="3200" i="1" dirty="0">
                <a:latin typeface="Abadi Extra Light" panose="020B0604020202020204" pitchFamily="34" charset="0"/>
              </a:rPr>
              <a:t> to </a:t>
            </a:r>
            <a:r>
              <a:rPr lang="fr-FR" sz="3200" i="1" dirty="0" err="1">
                <a:latin typeface="Abadi Extra Light" panose="020B0604020202020204" pitchFamily="34" charset="0"/>
              </a:rPr>
              <a:t>be</a:t>
            </a:r>
            <a:r>
              <a:rPr lang="fr-FR" sz="3200" i="1" dirty="0">
                <a:latin typeface="Abadi Extra Light" panose="020B0604020202020204" pitchFamily="34" charset="0"/>
              </a:rPr>
              <a:t> a clown </a:t>
            </a:r>
            <a:r>
              <a:rPr lang="fr-FR" sz="3200" i="1" dirty="0" err="1">
                <a:latin typeface="Abadi Extra Light" panose="020B0604020202020204" pitchFamily="34" charset="0"/>
              </a:rPr>
              <a:t>you</a:t>
            </a:r>
            <a:r>
              <a:rPr lang="fr-FR" sz="3200" i="1" dirty="0">
                <a:latin typeface="Abadi Extra Light" panose="020B0604020202020204" pitchFamily="34" charset="0"/>
              </a:rPr>
              <a:t> know. </a:t>
            </a:r>
            <a:r>
              <a:rPr lang="fr-FR" sz="3200" i="1" dirty="0" err="1">
                <a:latin typeface="Abadi Extra Light" panose="020B0604020202020204" pitchFamily="34" charset="0"/>
              </a:rPr>
              <a:t>Everyone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loved</a:t>
            </a:r>
            <a:r>
              <a:rPr lang="fr-FR" sz="3200" i="1" dirty="0">
                <a:latin typeface="Abadi Extra Light" panose="020B0604020202020204" pitchFamily="34" charset="0"/>
              </a:rPr>
              <a:t> 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641F374-BAFF-49AC-B447-4A301D432FB2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39149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hlinkClick r:id="rId3" action="ppaction://hlinksldjump"/>
            <a:extLst>
              <a:ext uri="{FF2B5EF4-FFF2-40B4-BE49-F238E27FC236}">
                <a16:creationId xmlns:a16="http://schemas.microsoft.com/office/drawing/2014/main" id="{627B77FB-BC84-4550-86CB-5C847AEE3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40" y="5087561"/>
            <a:ext cx="648027" cy="69075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BC0AA6-2B8C-40B8-9F73-AFA279A1A99D}"/>
              </a:ext>
            </a:extLst>
          </p:cNvPr>
          <p:cNvSpPr txBox="1"/>
          <p:nvPr/>
        </p:nvSpPr>
        <p:spPr>
          <a:xfrm>
            <a:off x="1528697" y="4800255"/>
            <a:ext cx="64460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dirty="0">
                <a:latin typeface="Abadi Extra Light" panose="020B0604020202020204" pitchFamily="34" charset="0"/>
              </a:rPr>
              <a:t>But </a:t>
            </a:r>
            <a:r>
              <a:rPr lang="fr-FR" sz="3200" i="1" dirty="0" err="1">
                <a:latin typeface="Abadi Extra Light" panose="020B0604020202020204" pitchFamily="34" charset="0"/>
              </a:rPr>
              <a:t>there’s</a:t>
            </a:r>
            <a:r>
              <a:rPr lang="fr-FR" sz="3200" i="1" dirty="0">
                <a:latin typeface="Abadi Extra Light" panose="020B0604020202020204" pitchFamily="34" charset="0"/>
              </a:rPr>
              <a:t> no job </a:t>
            </a:r>
            <a:r>
              <a:rPr lang="fr-FR" sz="3200" i="1" dirty="0" err="1">
                <a:latin typeface="Abadi Extra Light" panose="020B0604020202020204" pitchFamily="34" charset="0"/>
              </a:rPr>
              <a:t>security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when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you’re</a:t>
            </a:r>
            <a:endParaRPr lang="fr-FR" sz="3200" i="1" dirty="0">
              <a:latin typeface="Abadi Extra Light" panose="020B0604020202020204" pitchFamily="34" charset="0"/>
            </a:endParaRPr>
          </a:p>
          <a:p>
            <a:r>
              <a:rPr lang="fr-FR" sz="3200" i="1" dirty="0" err="1">
                <a:latin typeface="Abadi Extra Light" panose="020B0604020202020204" pitchFamily="34" charset="0"/>
              </a:rPr>
              <a:t>handing</a:t>
            </a:r>
            <a:r>
              <a:rPr lang="fr-FR" sz="3200" i="1" dirty="0">
                <a:latin typeface="Abadi Extra Light" panose="020B0604020202020204" pitchFamily="34" charset="0"/>
              </a:rPr>
              <a:t> out </a:t>
            </a:r>
            <a:r>
              <a:rPr lang="fr-FR" sz="3200" i="1" dirty="0" err="1">
                <a:latin typeface="Abadi Extra Light" panose="020B0604020202020204" pitchFamily="34" charset="0"/>
              </a:rPr>
              <a:t>balloon</a:t>
            </a:r>
            <a:r>
              <a:rPr lang="fr-FR" sz="3200" i="1" dirty="0">
                <a:latin typeface="Abadi Extra Light" panose="020B0604020202020204" pitchFamily="34" charset="0"/>
              </a:rPr>
              <a:t> </a:t>
            </a:r>
            <a:r>
              <a:rPr lang="fr-FR" sz="3200" i="1" dirty="0" err="1">
                <a:latin typeface="Abadi Extra Light" panose="020B0604020202020204" pitchFamily="34" charset="0"/>
              </a:rPr>
              <a:t>animals</a:t>
            </a:r>
            <a:endParaRPr lang="fr-FR" sz="3200" i="1" dirty="0">
              <a:latin typeface="Abadi Extra Light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46399E-2E89-4C42-8E85-89C5AE7B5A29}"/>
              </a:ext>
            </a:extLst>
          </p:cNvPr>
          <p:cNvSpPr txBox="1"/>
          <p:nvPr/>
        </p:nvSpPr>
        <p:spPr>
          <a:xfrm>
            <a:off x="6791524" y="3889119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Arial Black" panose="020B0A04020102020204" pitchFamily="34" charset="0"/>
              </a:rPr>
              <a:t>Homeless</a:t>
            </a:r>
            <a:r>
              <a:rPr lang="fr-FR" sz="3200" b="1" dirty="0">
                <a:latin typeface="Arial Black" panose="020B0A04020102020204" pitchFamily="34" charset="0"/>
              </a:rPr>
              <a:t> man</a:t>
            </a:r>
          </a:p>
        </p:txBody>
      </p:sp>
    </p:spTree>
    <p:extLst>
      <p:ext uri="{BB962C8B-B14F-4D97-AF65-F5344CB8AC3E}">
        <p14:creationId xmlns:p14="http://schemas.microsoft.com/office/powerpoint/2010/main" val="259900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500</Words>
  <Application>Microsoft Office PowerPoint</Application>
  <PresentationFormat>Widescreen</PresentationFormat>
  <Paragraphs>77</Paragraphs>
  <Slides>57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Abadi Extra Light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Axel Zenine</dc:creator>
  <cp:lastModifiedBy>Axel Zenine</cp:lastModifiedBy>
  <cp:revision>14</cp:revision>
  <dcterms:created xsi:type="dcterms:W3CDTF">2021-01-31T17:39:11Z</dcterms:created>
  <dcterms:modified xsi:type="dcterms:W3CDTF">2021-01-31T21:51:58Z</dcterms:modified>
</cp:coreProperties>
</file>